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83F4CB86-B2AE-485E-A5AF-23A319414E29}" type="datetimeFigureOut">
              <a:rPr lang="en-NZ" smtClean="0"/>
              <a:t>14/06/2013</a:t>
            </a:fld>
            <a:endParaRPr lang="en-NZ"/>
          </a:p>
        </p:txBody>
      </p:sp>
      <p:sp>
        <p:nvSpPr>
          <p:cNvPr id="5" name="Footer Placeholder 4"/>
          <p:cNvSpPr>
            <a:spLocks noGrp="1"/>
          </p:cNvSpPr>
          <p:nvPr>
            <p:ph type="ftr" sz="quarter" idx="11"/>
          </p:nvPr>
        </p:nvSpPr>
        <p:spPr bwMode="white"/>
        <p:txBody>
          <a:bodyPr/>
          <a:lstStyle/>
          <a:p>
            <a:endParaRPr lang="en-NZ"/>
          </a:p>
        </p:txBody>
      </p:sp>
      <p:sp>
        <p:nvSpPr>
          <p:cNvPr id="6" name="Slide Number Placeholder 5"/>
          <p:cNvSpPr>
            <a:spLocks noGrp="1"/>
          </p:cNvSpPr>
          <p:nvPr>
            <p:ph type="sldNum" sz="quarter" idx="12"/>
          </p:nvPr>
        </p:nvSpPr>
        <p:spPr/>
        <p:txBody>
          <a:bodyPr/>
          <a:lstStyle/>
          <a:p>
            <a:fld id="{12818E86-EF79-4A62-A932-807EABF1E891}"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F4CB86-B2AE-485E-A5AF-23A319414E29}" type="datetimeFigureOut">
              <a:rPr lang="en-NZ" smtClean="0"/>
              <a:t>14/06/2013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818E86-EF79-4A62-A932-807EABF1E891}"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F4CB86-B2AE-485E-A5AF-23A319414E29}" type="datetimeFigureOut">
              <a:rPr lang="en-NZ" smtClean="0"/>
              <a:t>14/06/2013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818E86-EF79-4A62-A932-807EABF1E891}"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F4CB86-B2AE-485E-A5AF-23A319414E29}" type="datetimeFigureOut">
              <a:rPr lang="en-NZ" smtClean="0"/>
              <a:t>14/06/2013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818E86-EF79-4A62-A932-807EABF1E891}" type="slidenum">
              <a:rPr lang="en-NZ" smtClean="0"/>
              <a:t>‹#›</a:t>
            </a:fld>
            <a:endParaRPr lang="en-NZ"/>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F4CB86-B2AE-485E-A5AF-23A319414E29}" type="datetimeFigureOut">
              <a:rPr lang="en-NZ" smtClean="0"/>
              <a:t>14/06/2013</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818E86-EF79-4A62-A932-807EABF1E891}" type="slidenum">
              <a:rPr lang="en-NZ" smtClean="0"/>
              <a:t>‹#›</a:t>
            </a:fld>
            <a:endParaRPr lang="en-NZ"/>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83F4CB86-B2AE-485E-A5AF-23A319414E29}" type="datetimeFigureOut">
              <a:rPr lang="en-NZ" smtClean="0"/>
              <a:t>14/06/2013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2818E86-EF79-4A62-A932-807EABF1E891}" type="slidenum">
              <a:rPr lang="en-NZ" smtClean="0"/>
              <a:t>‹#›</a:t>
            </a:fld>
            <a:endParaRPr lang="en-NZ"/>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3F4CB86-B2AE-485E-A5AF-23A319414E29}" type="datetimeFigureOut">
              <a:rPr lang="en-NZ" smtClean="0"/>
              <a:t>14/06/2013</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2818E86-EF79-4A62-A932-807EABF1E891}"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F4CB86-B2AE-485E-A5AF-23A319414E29}" type="datetimeFigureOut">
              <a:rPr lang="en-NZ" smtClean="0"/>
              <a:t>14/06/2013</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2818E86-EF79-4A62-A932-807EABF1E891}" type="slidenum">
              <a:rPr lang="en-NZ" smtClean="0"/>
              <a:t>‹#›</a:t>
            </a:fld>
            <a:endParaRPr lang="en-NZ"/>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3F4CB86-B2AE-485E-A5AF-23A319414E29}" type="datetimeFigureOut">
              <a:rPr lang="en-NZ" smtClean="0"/>
              <a:t>14/06/2013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2818E86-EF79-4A62-A932-807EABF1E891}"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F4CB86-B2AE-485E-A5AF-23A319414E29}" type="datetimeFigureOut">
              <a:rPr lang="en-NZ" smtClean="0"/>
              <a:t>14/06/2013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2818E86-EF79-4A62-A932-807EABF1E891}" type="slidenum">
              <a:rPr lang="en-NZ" smtClean="0"/>
              <a:t>‹#›</a:t>
            </a:fld>
            <a:endParaRPr lang="en-NZ"/>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F4CB86-B2AE-485E-A5AF-23A319414E29}" type="datetimeFigureOut">
              <a:rPr lang="en-NZ" smtClean="0"/>
              <a:t>14/06/2013</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2818E86-EF79-4A62-A932-807EABF1E891}"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83F4CB86-B2AE-485E-A5AF-23A319414E29}" type="datetimeFigureOut">
              <a:rPr lang="en-NZ" smtClean="0"/>
              <a:t>14/06/2013</a:t>
            </a:fld>
            <a:endParaRPr lang="en-NZ"/>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NZ"/>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12818E86-EF79-4A62-A932-807EABF1E891}"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Rock_and_roll" TargetMode="External"/><Relationship Id="rId3" Type="http://schemas.openxmlformats.org/officeDocument/2006/relationships/hyperlink" Target="http://en.wikipedia.org/wiki/M%C4%81ori_people" TargetMode="External"/><Relationship Id="rId7" Type="http://schemas.openxmlformats.org/officeDocument/2006/relationships/hyperlink" Target="http://en.wikipedia.org/wiki/Dance" TargetMode="External"/><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hyperlink" Target="http://en.wikipedia.org/wiki/Poetry" TargetMode="External"/><Relationship Id="rId11" Type="http://schemas.openxmlformats.org/officeDocument/2006/relationships/hyperlink" Target="http://en.wikipedia.org/wiki/Hip_hop_music" TargetMode="External"/><Relationship Id="rId5" Type="http://schemas.openxmlformats.org/officeDocument/2006/relationships/hyperlink" Target="http://en.wikipedia.org/wiki/Folk_music" TargetMode="External"/><Relationship Id="rId10" Type="http://schemas.openxmlformats.org/officeDocument/2006/relationships/hyperlink" Target="http://en.wikipedia.org/wiki/Reggae" TargetMode="External"/><Relationship Id="rId4" Type="http://schemas.openxmlformats.org/officeDocument/2006/relationships/hyperlink" Target="http://en.wikipedia.org/wiki/New_Zealand" TargetMode="External"/><Relationship Id="rId9" Type="http://schemas.openxmlformats.org/officeDocument/2006/relationships/hyperlink" Target="http://en.wikipedia.org/wiki/Soul_musi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How did early </a:t>
            </a:r>
            <a:r>
              <a:rPr lang="en-NZ" dirty="0"/>
              <a:t>M</a:t>
            </a:r>
            <a:r>
              <a:rPr lang="en-NZ" dirty="0" smtClean="0"/>
              <a:t>aori have fun </a:t>
            </a:r>
            <a:endParaRPr lang="en-NZ" dirty="0"/>
          </a:p>
        </p:txBody>
      </p:sp>
      <p:sp>
        <p:nvSpPr>
          <p:cNvPr id="3" name="Subtitle 2"/>
          <p:cNvSpPr>
            <a:spLocks noGrp="1"/>
          </p:cNvSpPr>
          <p:nvPr>
            <p:ph type="subTitle" idx="1"/>
          </p:nvPr>
        </p:nvSpPr>
        <p:spPr/>
        <p:txBody>
          <a:bodyPr/>
          <a:lstStyle/>
          <a:p>
            <a:r>
              <a:rPr lang="en-NZ" dirty="0" smtClean="0"/>
              <a:t>By </a:t>
            </a:r>
            <a:r>
              <a:rPr lang="en-NZ" dirty="0" err="1" smtClean="0"/>
              <a:t>Harnoor</a:t>
            </a:r>
            <a:r>
              <a:rPr lang="en-NZ" dirty="0" smtClean="0"/>
              <a:t> and Naomi</a:t>
            </a:r>
            <a:endParaRPr lang="en-NZ" dirty="0"/>
          </a:p>
        </p:txBody>
      </p:sp>
    </p:spTree>
    <p:extLst>
      <p:ext uri="{BB962C8B-B14F-4D97-AF65-F5344CB8AC3E}">
        <p14:creationId xmlns:p14="http://schemas.microsoft.com/office/powerpoint/2010/main" val="123262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NZ" dirty="0" smtClean="0"/>
              <a:t>Naomi and </a:t>
            </a:r>
            <a:r>
              <a:rPr lang="en-NZ" dirty="0" err="1" smtClean="0"/>
              <a:t>harnoor</a:t>
            </a:r>
            <a:endParaRPr lang="en-NZ" dirty="0"/>
          </a:p>
        </p:txBody>
      </p:sp>
      <p:sp>
        <p:nvSpPr>
          <p:cNvPr id="6" name="Content Placeholder 5"/>
          <p:cNvSpPr>
            <a:spLocks noGrp="1"/>
          </p:cNvSpPr>
          <p:nvPr>
            <p:ph idx="1"/>
          </p:nvPr>
        </p:nvSpPr>
        <p:spPr/>
        <p:txBody>
          <a:bodyPr>
            <a:normAutofit/>
          </a:bodyPr>
          <a:lstStyle/>
          <a:p>
            <a:pPr indent="0">
              <a:buNone/>
            </a:pPr>
            <a:r>
              <a:rPr lang="en-NZ" sz="2400" dirty="0"/>
              <a:t>W</a:t>
            </a:r>
            <a:r>
              <a:rPr lang="en-NZ" sz="2400" dirty="0" smtClean="0"/>
              <a:t>e hope you liked our power point</a:t>
            </a:r>
            <a:endParaRPr lang="en-NZ"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5209" y="3212976"/>
            <a:ext cx="3024336" cy="2088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16373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1371600" y="3065910"/>
            <a:ext cx="3124200" cy="1869179"/>
          </a:xfrm>
        </p:spPr>
      </p:pic>
      <p:sp>
        <p:nvSpPr>
          <p:cNvPr id="2" name="Title 1"/>
          <p:cNvSpPr>
            <a:spLocks noGrp="1"/>
          </p:cNvSpPr>
          <p:nvPr>
            <p:ph type="title"/>
          </p:nvPr>
        </p:nvSpPr>
        <p:spPr/>
        <p:txBody>
          <a:bodyPr>
            <a:normAutofit fontScale="90000"/>
          </a:bodyPr>
          <a:lstStyle/>
          <a:p>
            <a:r>
              <a:rPr lang="en-NZ" dirty="0" smtClean="0"/>
              <a:t>KA MATE – HAKA OF THE ALL BLACKS</a:t>
            </a:r>
            <a:endParaRPr lang="en-NZ" dirty="0"/>
          </a:p>
        </p:txBody>
      </p:sp>
      <p:sp>
        <p:nvSpPr>
          <p:cNvPr id="4" name="Content Placeholder 3"/>
          <p:cNvSpPr>
            <a:spLocks noGrp="1"/>
          </p:cNvSpPr>
          <p:nvPr>
            <p:ph sz="quarter" idx="14"/>
          </p:nvPr>
        </p:nvSpPr>
        <p:spPr>
          <a:xfrm>
            <a:off x="4901184" y="2348880"/>
            <a:ext cx="2839168" cy="3888432"/>
          </a:xfrm>
        </p:spPr>
        <p:txBody>
          <a:bodyPr/>
          <a:lstStyle/>
          <a:p>
            <a:r>
              <a:rPr lang="en-NZ" dirty="0" smtClean="0"/>
              <a:t>The New Zealand national rugby team-the All Blacks - has been performing the </a:t>
            </a:r>
            <a:r>
              <a:rPr lang="en-NZ" dirty="0" err="1"/>
              <a:t>K</a:t>
            </a:r>
            <a:r>
              <a:rPr lang="en-NZ" dirty="0" err="1" smtClean="0"/>
              <a:t>a</a:t>
            </a:r>
            <a:r>
              <a:rPr lang="en-NZ" dirty="0" smtClean="0"/>
              <a:t> Mate </a:t>
            </a:r>
            <a:r>
              <a:rPr lang="en-NZ" dirty="0" err="1" smtClean="0"/>
              <a:t>haka</a:t>
            </a:r>
            <a:r>
              <a:rPr lang="en-NZ" dirty="0" smtClean="0"/>
              <a:t> before its  international games                 </a:t>
            </a:r>
            <a:endParaRPr lang="en-NZ" dirty="0"/>
          </a:p>
        </p:txBody>
      </p:sp>
    </p:spTree>
    <p:extLst>
      <p:ext uri="{BB962C8B-B14F-4D97-AF65-F5344CB8AC3E}">
        <p14:creationId xmlns:p14="http://schemas.microsoft.com/office/powerpoint/2010/main" val="1042314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115616" y="2071204"/>
            <a:ext cx="2520280" cy="3961643"/>
          </a:xfrm>
        </p:spPr>
      </p:pic>
      <p:sp>
        <p:nvSpPr>
          <p:cNvPr id="4" name="Title 3"/>
          <p:cNvSpPr>
            <a:spLocks noGrp="1"/>
          </p:cNvSpPr>
          <p:nvPr>
            <p:ph type="title"/>
          </p:nvPr>
        </p:nvSpPr>
        <p:spPr/>
        <p:txBody>
          <a:bodyPr/>
          <a:lstStyle/>
          <a:p>
            <a:r>
              <a:rPr lang="en-NZ" dirty="0" smtClean="0"/>
              <a:t>Song and dance </a:t>
            </a:r>
            <a:endParaRPr lang="en-NZ" dirty="0"/>
          </a:p>
        </p:txBody>
      </p:sp>
      <p:sp>
        <p:nvSpPr>
          <p:cNvPr id="2" name="Content Placeholder 1"/>
          <p:cNvSpPr>
            <a:spLocks noGrp="1"/>
          </p:cNvSpPr>
          <p:nvPr>
            <p:ph sz="quarter" idx="14"/>
          </p:nvPr>
        </p:nvSpPr>
        <p:spPr>
          <a:xfrm>
            <a:off x="4648200" y="2438400"/>
            <a:ext cx="2948136" cy="3222848"/>
          </a:xfrm>
        </p:spPr>
        <p:txBody>
          <a:bodyPr>
            <a:noAutofit/>
          </a:bodyPr>
          <a:lstStyle/>
          <a:p>
            <a:r>
              <a:rPr lang="en-NZ" sz="1600" dirty="0"/>
              <a:t>Traditional </a:t>
            </a:r>
            <a:r>
              <a:rPr lang="en-NZ" sz="1600" b="1" dirty="0"/>
              <a:t>Māori music</a:t>
            </a:r>
            <a:r>
              <a:rPr lang="en-NZ" sz="1600" dirty="0"/>
              <a:t>, or </a:t>
            </a:r>
            <a:r>
              <a:rPr lang="en-NZ" sz="1600" b="1" dirty="0" err="1"/>
              <a:t>Te</a:t>
            </a:r>
            <a:r>
              <a:rPr lang="en-NZ" sz="1600" b="1" dirty="0"/>
              <a:t> </a:t>
            </a:r>
            <a:r>
              <a:rPr lang="en-NZ" sz="1600" b="1" dirty="0" err="1"/>
              <a:t>Pūoro</a:t>
            </a:r>
            <a:r>
              <a:rPr lang="en-NZ" sz="1600" b="1" dirty="0"/>
              <a:t> Māori</a:t>
            </a:r>
            <a:r>
              <a:rPr lang="en-NZ" sz="1600" dirty="0"/>
              <a:t> is composed or performed by </a:t>
            </a:r>
            <a:r>
              <a:rPr lang="en-NZ" sz="1600" dirty="0">
                <a:hlinkClick r:id="rId3" tooltip="Māori people"/>
              </a:rPr>
              <a:t>Māori</a:t>
            </a:r>
            <a:r>
              <a:rPr lang="en-NZ" sz="1600" dirty="0"/>
              <a:t>, the native people of </a:t>
            </a:r>
            <a:r>
              <a:rPr lang="en-NZ" sz="1600" dirty="0">
                <a:hlinkClick r:id="rId4" tooltip="New Zealand"/>
              </a:rPr>
              <a:t>New Zealand</a:t>
            </a:r>
            <a:r>
              <a:rPr lang="en-NZ" sz="1600" dirty="0"/>
              <a:t>, and includes a wide variety of </a:t>
            </a:r>
            <a:r>
              <a:rPr lang="en-NZ" sz="1600" dirty="0">
                <a:hlinkClick r:id="rId5" tooltip="Folk music"/>
              </a:rPr>
              <a:t>folk music</a:t>
            </a:r>
            <a:r>
              <a:rPr lang="en-NZ" sz="1600" dirty="0"/>
              <a:t> styles, often integrated with </a:t>
            </a:r>
            <a:r>
              <a:rPr lang="en-NZ" sz="1600" dirty="0">
                <a:hlinkClick r:id="rId6" tooltip="Poetry"/>
              </a:rPr>
              <a:t>poetry</a:t>
            </a:r>
            <a:r>
              <a:rPr lang="en-NZ" sz="1600" dirty="0"/>
              <a:t> and </a:t>
            </a:r>
            <a:r>
              <a:rPr lang="en-NZ" sz="1600" dirty="0">
                <a:hlinkClick r:id="rId7" tooltip="Dance"/>
              </a:rPr>
              <a:t>dance</a:t>
            </a:r>
            <a:r>
              <a:rPr lang="en-NZ" sz="1600" dirty="0"/>
              <a:t>.</a:t>
            </a:r>
          </a:p>
          <a:p>
            <a:r>
              <a:rPr lang="en-NZ" sz="1600" dirty="0"/>
              <a:t>In addition to these traditions and musical heritage, since the 19th century European colonisation of New Zealand Māori musicians and performers have adopted and interpreted many of the imported Western musical styles. Contemporary </a:t>
            </a:r>
            <a:r>
              <a:rPr lang="en-NZ" sz="1600" dirty="0">
                <a:hlinkClick r:id="rId8" tooltip="Rock and roll"/>
              </a:rPr>
              <a:t>rock and roll</a:t>
            </a:r>
            <a:r>
              <a:rPr lang="en-NZ" sz="1600" dirty="0"/>
              <a:t>, </a:t>
            </a:r>
            <a:r>
              <a:rPr lang="en-NZ" sz="1600" dirty="0">
                <a:hlinkClick r:id="rId9" tooltip="Soul music"/>
              </a:rPr>
              <a:t>soul</a:t>
            </a:r>
            <a:r>
              <a:rPr lang="en-NZ" sz="1600" dirty="0"/>
              <a:t>, </a:t>
            </a:r>
            <a:r>
              <a:rPr lang="en-NZ" sz="1600" dirty="0">
                <a:hlinkClick r:id="rId10" tooltip="Reggae"/>
              </a:rPr>
              <a:t>reggae</a:t>
            </a:r>
            <a:r>
              <a:rPr lang="en-NZ" sz="1600" dirty="0"/>
              <a:t> and </a:t>
            </a:r>
            <a:r>
              <a:rPr lang="en-NZ" sz="1600" dirty="0">
                <a:hlinkClick r:id="rId11" tooltip="Hip hop music"/>
              </a:rPr>
              <a:t>hip hop</a:t>
            </a:r>
            <a:r>
              <a:rPr lang="en-NZ" sz="1600" dirty="0"/>
              <a:t> all feature a variety of notable Māori performers.</a:t>
            </a:r>
          </a:p>
          <a:p>
            <a:r>
              <a:rPr lang="en-NZ" sz="1600" dirty="0"/>
              <a:t/>
            </a:r>
            <a:br>
              <a:rPr lang="en-NZ" sz="1600" dirty="0"/>
            </a:br>
            <a:endParaRPr lang="en-NZ" sz="1600" dirty="0"/>
          </a:p>
        </p:txBody>
      </p:sp>
    </p:spTree>
    <p:extLst>
      <p:ext uri="{BB962C8B-B14F-4D97-AF65-F5344CB8AC3E}">
        <p14:creationId xmlns:p14="http://schemas.microsoft.com/office/powerpoint/2010/main" val="2040306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a:bodyPr>
          <a:lstStyle/>
          <a:p>
            <a:r>
              <a:rPr lang="en-NZ" dirty="0" err="1"/>
              <a:t>Koruru</a:t>
            </a:r>
            <a:r>
              <a:rPr lang="en-NZ" dirty="0"/>
              <a:t> Knucklebones – Five </a:t>
            </a:r>
          </a:p>
          <a:p>
            <a:r>
              <a:rPr lang="en-NZ" dirty="0" smtClean="0"/>
              <a:t>pebbles </a:t>
            </a:r>
            <a:r>
              <a:rPr lang="en-NZ" dirty="0"/>
              <a:t>are used in set moves for </a:t>
            </a:r>
          </a:p>
          <a:p>
            <a:r>
              <a:rPr lang="en-NZ" dirty="0"/>
              <a:t>picking them up. In a competition </a:t>
            </a:r>
          </a:p>
          <a:p>
            <a:r>
              <a:rPr lang="en-NZ" dirty="0"/>
              <a:t>the winner is the one who goes </a:t>
            </a:r>
          </a:p>
          <a:p>
            <a:r>
              <a:rPr lang="en-NZ" dirty="0" err="1"/>
              <a:t>furtherest</a:t>
            </a:r>
            <a:r>
              <a:rPr lang="en-NZ" dirty="0"/>
              <a:t> in the set moves. </a:t>
            </a:r>
            <a:endParaRPr lang="en-NZ" dirty="0"/>
          </a:p>
        </p:txBody>
      </p:sp>
      <p:sp>
        <p:nvSpPr>
          <p:cNvPr id="3" name="Title 2"/>
          <p:cNvSpPr>
            <a:spLocks noGrp="1"/>
          </p:cNvSpPr>
          <p:nvPr>
            <p:ph type="title"/>
          </p:nvPr>
        </p:nvSpPr>
        <p:spPr>
          <a:xfrm>
            <a:off x="1331640" y="1124744"/>
            <a:ext cx="6408712" cy="936104"/>
          </a:xfrm>
        </p:spPr>
        <p:txBody>
          <a:bodyPr>
            <a:normAutofit fontScale="90000"/>
          </a:bodyPr>
          <a:lstStyle/>
          <a:p>
            <a:r>
              <a:rPr lang="en-NZ" dirty="0"/>
              <a:t>Traditional Maori Games and Sports </a:t>
            </a:r>
            <a:endParaRPr lang="en-NZ" dirty="0"/>
          </a:p>
        </p:txBody>
      </p:sp>
      <p:sp>
        <p:nvSpPr>
          <p:cNvPr id="8" name="Content Placeholder 7"/>
          <p:cNvSpPr>
            <a:spLocks noGrp="1"/>
          </p:cNvSpPr>
          <p:nvPr>
            <p:ph sz="quarter" idx="14"/>
          </p:nvPr>
        </p:nvSpPr>
        <p:spPr/>
        <p:txBody>
          <a:bodyPr>
            <a:normAutofit fontScale="85000" lnSpcReduction="10000"/>
          </a:bodyPr>
          <a:lstStyle/>
          <a:p>
            <a:r>
              <a:rPr lang="en-NZ" dirty="0"/>
              <a:t>• </a:t>
            </a:r>
            <a:r>
              <a:rPr lang="en-NZ" dirty="0" err="1"/>
              <a:t>Karetao</a:t>
            </a:r>
            <a:r>
              <a:rPr lang="en-NZ" dirty="0"/>
              <a:t> Jumping Jack – This is a human figure carved from wood, with </a:t>
            </a:r>
          </a:p>
          <a:p>
            <a:r>
              <a:rPr lang="en-NZ" dirty="0"/>
              <a:t>legs sitting on a round base used to hold it. The two arms are joined to </a:t>
            </a:r>
          </a:p>
          <a:p>
            <a:r>
              <a:rPr lang="en-NZ" dirty="0"/>
              <a:t>the body with a knotted cord and the cord is pulled to make the hands </a:t>
            </a:r>
          </a:p>
          <a:p>
            <a:r>
              <a:rPr lang="en-NZ" dirty="0"/>
              <a:t>dance. It is about 35 </a:t>
            </a:r>
            <a:r>
              <a:rPr lang="en-NZ" dirty="0" err="1"/>
              <a:t>cms</a:t>
            </a:r>
            <a:r>
              <a:rPr lang="en-NZ" dirty="0"/>
              <a:t> long. </a:t>
            </a:r>
          </a:p>
        </p:txBody>
      </p:sp>
    </p:spTree>
    <p:extLst>
      <p:ext uri="{BB962C8B-B14F-4D97-AF65-F5344CB8AC3E}">
        <p14:creationId xmlns:p14="http://schemas.microsoft.com/office/powerpoint/2010/main" val="28220067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77500" lnSpcReduction="20000"/>
          </a:bodyPr>
          <a:lstStyle/>
          <a:p>
            <a:r>
              <a:rPr lang="en-NZ" dirty="0"/>
              <a:t>Ti </a:t>
            </a:r>
            <a:r>
              <a:rPr lang="en-NZ" dirty="0" err="1"/>
              <a:t>rakau</a:t>
            </a:r>
            <a:r>
              <a:rPr lang="en-NZ" dirty="0"/>
              <a:t> stick game – Use sticks 1 m long. Players kneel in a </a:t>
            </a:r>
          </a:p>
          <a:p>
            <a:r>
              <a:rPr lang="en-NZ" dirty="0"/>
              <a:t>circle with two sticks each. Beat sticks together, throw one </a:t>
            </a:r>
          </a:p>
          <a:p>
            <a:r>
              <a:rPr lang="en-NZ" dirty="0"/>
              <a:t>then the other to the person on the right. Catch incoming </a:t>
            </a:r>
          </a:p>
          <a:p>
            <a:r>
              <a:rPr lang="en-NZ" dirty="0"/>
              <a:t>sticks with empty hand. In a c </a:t>
            </a:r>
            <a:r>
              <a:rPr lang="en-NZ" dirty="0" err="1"/>
              <a:t>ompetition</a:t>
            </a:r>
            <a:r>
              <a:rPr lang="en-NZ" dirty="0"/>
              <a:t> if you drop a </a:t>
            </a:r>
          </a:p>
          <a:p>
            <a:r>
              <a:rPr lang="en-NZ" dirty="0"/>
              <a:t>stick, you call out and the winner is the last one left in the </a:t>
            </a:r>
            <a:r>
              <a:rPr lang="en-NZ" dirty="0" smtClean="0"/>
              <a:t>circle</a:t>
            </a:r>
            <a:r>
              <a:rPr lang="en-NZ" dirty="0"/>
              <a:t>. </a:t>
            </a:r>
          </a:p>
        </p:txBody>
      </p:sp>
      <p:sp>
        <p:nvSpPr>
          <p:cNvPr id="3" name="Title 2"/>
          <p:cNvSpPr>
            <a:spLocks noGrp="1"/>
          </p:cNvSpPr>
          <p:nvPr>
            <p:ph type="title"/>
          </p:nvPr>
        </p:nvSpPr>
        <p:spPr/>
        <p:txBody>
          <a:bodyPr>
            <a:normAutofit fontScale="90000"/>
          </a:bodyPr>
          <a:lstStyle/>
          <a:p>
            <a:r>
              <a:rPr lang="en-NZ" dirty="0"/>
              <a:t>Traditional Maori Games and Sports </a:t>
            </a:r>
          </a:p>
        </p:txBody>
      </p:sp>
      <p:sp>
        <p:nvSpPr>
          <p:cNvPr id="4" name="Content Placeholder 3"/>
          <p:cNvSpPr>
            <a:spLocks noGrp="1"/>
          </p:cNvSpPr>
          <p:nvPr>
            <p:ph sz="quarter" idx="14"/>
          </p:nvPr>
        </p:nvSpPr>
        <p:spPr/>
        <p:txBody>
          <a:bodyPr/>
          <a:lstStyle/>
          <a:p>
            <a:r>
              <a:rPr lang="en-NZ" dirty="0" err="1"/>
              <a:t>Teka</a:t>
            </a:r>
            <a:r>
              <a:rPr lang="en-NZ" dirty="0"/>
              <a:t> Dart throwing – Use a try fern stalk. Tie the thick end </a:t>
            </a:r>
          </a:p>
          <a:p>
            <a:r>
              <a:rPr lang="en-NZ" dirty="0"/>
              <a:t>with a piece of green flax to make a knob. In a competition </a:t>
            </a:r>
          </a:p>
          <a:p>
            <a:r>
              <a:rPr lang="en-NZ" dirty="0"/>
              <a:t>the winner is the first to score 10 longest throws.</a:t>
            </a:r>
          </a:p>
        </p:txBody>
      </p:sp>
    </p:spTree>
    <p:extLst>
      <p:ext uri="{BB962C8B-B14F-4D97-AF65-F5344CB8AC3E}">
        <p14:creationId xmlns:p14="http://schemas.microsoft.com/office/powerpoint/2010/main" val="19794608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85000" lnSpcReduction="10000"/>
          </a:bodyPr>
          <a:lstStyle/>
          <a:p>
            <a:r>
              <a:rPr lang="en-NZ" dirty="0"/>
              <a:t>In 1964, The Polynesian Festival ( which became the </a:t>
            </a:r>
            <a:r>
              <a:rPr lang="en-NZ" dirty="0" err="1"/>
              <a:t>Aotearoa</a:t>
            </a:r>
            <a:r>
              <a:rPr lang="en-NZ" dirty="0"/>
              <a:t> Traditional Māori Performing Arts Festival and is now known as </a:t>
            </a:r>
            <a:r>
              <a:rPr lang="en-NZ" dirty="0" err="1"/>
              <a:t>Te</a:t>
            </a:r>
            <a:r>
              <a:rPr lang="en-NZ" dirty="0"/>
              <a:t> </a:t>
            </a:r>
            <a:r>
              <a:rPr lang="en-NZ" dirty="0" err="1"/>
              <a:t>Matatini</a:t>
            </a:r>
            <a:r>
              <a:rPr lang="en-NZ" dirty="0"/>
              <a:t>), was founded, though the board did not actually schedule its first concert until 1972, with the express purpose of encouraging the development of Māori music.</a:t>
            </a:r>
          </a:p>
        </p:txBody>
      </p:sp>
      <p:sp>
        <p:nvSpPr>
          <p:cNvPr id="3" name="Title 2"/>
          <p:cNvSpPr>
            <a:spLocks noGrp="1"/>
          </p:cNvSpPr>
          <p:nvPr>
            <p:ph type="title"/>
          </p:nvPr>
        </p:nvSpPr>
        <p:spPr/>
        <p:txBody>
          <a:bodyPr/>
          <a:lstStyle/>
          <a:p>
            <a:r>
              <a:rPr lang="en-NZ" dirty="0" smtClean="0"/>
              <a:t>Festivals.</a:t>
            </a:r>
            <a:endParaRPr lang="en-NZ" dirty="0"/>
          </a:p>
        </p:txBody>
      </p:sp>
      <p:pic>
        <p:nvPicPr>
          <p:cNvPr id="5" name="Content Placeholder 4"/>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5148064" y="2636912"/>
            <a:ext cx="3168352" cy="2304256"/>
          </a:xfrm>
        </p:spPr>
      </p:pic>
    </p:spTree>
    <p:extLst>
      <p:ext uri="{BB962C8B-B14F-4D97-AF65-F5344CB8AC3E}">
        <p14:creationId xmlns:p14="http://schemas.microsoft.com/office/powerpoint/2010/main" val="4270175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70000" lnSpcReduction="20000"/>
          </a:bodyPr>
          <a:lstStyle/>
          <a:p>
            <a:r>
              <a:rPr lang="en-NZ" dirty="0"/>
              <a:t>Songs (</a:t>
            </a:r>
            <a:r>
              <a:rPr lang="en-NZ" dirty="0" err="1"/>
              <a:t>waiata</a:t>
            </a:r>
            <a:r>
              <a:rPr lang="en-NZ" dirty="0"/>
              <a:t>) were sung solo, in unison or at the octave. Types of song included lullabies (</a:t>
            </a:r>
            <a:r>
              <a:rPr lang="en-NZ" dirty="0" err="1"/>
              <a:t>oriori</a:t>
            </a:r>
            <a:r>
              <a:rPr lang="en-NZ" dirty="0"/>
              <a:t>), love songs (</a:t>
            </a:r>
            <a:r>
              <a:rPr lang="en-NZ" dirty="0" err="1"/>
              <a:t>waitata</a:t>
            </a:r>
            <a:r>
              <a:rPr lang="en-NZ" dirty="0"/>
              <a:t> </a:t>
            </a:r>
            <a:r>
              <a:rPr lang="en-NZ" dirty="0" err="1"/>
              <a:t>aroha</a:t>
            </a:r>
            <a:r>
              <a:rPr lang="en-NZ" dirty="0"/>
              <a:t>) and laments (</a:t>
            </a:r>
            <a:r>
              <a:rPr lang="en-NZ" dirty="0" err="1"/>
              <a:t>waiata</a:t>
            </a:r>
            <a:r>
              <a:rPr lang="en-NZ" dirty="0"/>
              <a:t> </a:t>
            </a:r>
            <a:r>
              <a:rPr lang="en-NZ" dirty="0" err="1"/>
              <a:t>tangi</a:t>
            </a:r>
            <a:r>
              <a:rPr lang="en-NZ" dirty="0"/>
              <a:t>). Traditionally all speeches usually follow with a song and the group of supporters would usually join in. Some of the smaller wind instruments were also sung into, and the sound of the poi (</a:t>
            </a:r>
            <a:r>
              <a:rPr lang="en-NZ" dirty="0" err="1"/>
              <a:t>raupo</a:t>
            </a:r>
            <a:r>
              <a:rPr lang="en-NZ" dirty="0"/>
              <a:t> ball swung on the end of a flax cord) provided a rhythmic accompaniment to </a:t>
            </a:r>
            <a:r>
              <a:rPr lang="en-NZ" dirty="0" err="1"/>
              <a:t>waiata</a:t>
            </a:r>
            <a:r>
              <a:rPr lang="en-NZ" dirty="0"/>
              <a:t> poi</a:t>
            </a:r>
          </a:p>
        </p:txBody>
      </p:sp>
      <p:sp>
        <p:nvSpPr>
          <p:cNvPr id="3" name="Title 2"/>
          <p:cNvSpPr>
            <a:spLocks noGrp="1"/>
          </p:cNvSpPr>
          <p:nvPr>
            <p:ph type="title"/>
          </p:nvPr>
        </p:nvSpPr>
        <p:spPr/>
        <p:txBody>
          <a:bodyPr/>
          <a:lstStyle/>
          <a:p>
            <a:r>
              <a:rPr lang="en-NZ" dirty="0" smtClean="0"/>
              <a:t>songs</a:t>
            </a:r>
            <a:endParaRPr lang="en-NZ" dirty="0"/>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19637" y="2780928"/>
            <a:ext cx="3236739" cy="2520280"/>
          </a:xfrm>
        </p:spPr>
      </p:pic>
    </p:spTree>
    <p:extLst>
      <p:ext uri="{BB962C8B-B14F-4D97-AF65-F5344CB8AC3E}">
        <p14:creationId xmlns:p14="http://schemas.microsoft.com/office/powerpoint/2010/main" val="10193189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85000" lnSpcReduction="20000"/>
          </a:bodyPr>
          <a:lstStyle/>
          <a:p>
            <a:r>
              <a:rPr lang="en-NZ" dirty="0"/>
              <a:t>• Spear throwing – Spears of bracken fern with flax </a:t>
            </a:r>
          </a:p>
          <a:p>
            <a:r>
              <a:rPr lang="en-NZ" dirty="0"/>
              <a:t>bound ends or wooden ones with blunt ends, </a:t>
            </a:r>
          </a:p>
          <a:p>
            <a:r>
              <a:rPr lang="en-NZ" dirty="0"/>
              <a:t>about 2 m long. One person throws the spear, the </a:t>
            </a:r>
          </a:p>
          <a:p>
            <a:r>
              <a:rPr lang="en-NZ" dirty="0"/>
              <a:t>other avoids it by dodging, turning it aside or </a:t>
            </a:r>
          </a:p>
          <a:p>
            <a:r>
              <a:rPr lang="en-NZ" dirty="0"/>
              <a:t>catching it. </a:t>
            </a:r>
          </a:p>
        </p:txBody>
      </p:sp>
      <p:sp>
        <p:nvSpPr>
          <p:cNvPr id="3" name="Title 2"/>
          <p:cNvSpPr>
            <a:spLocks noGrp="1"/>
          </p:cNvSpPr>
          <p:nvPr>
            <p:ph type="title"/>
          </p:nvPr>
        </p:nvSpPr>
        <p:spPr>
          <a:xfrm>
            <a:off x="1187624" y="1052736"/>
            <a:ext cx="6408712" cy="901824"/>
          </a:xfrm>
        </p:spPr>
        <p:txBody>
          <a:bodyPr>
            <a:normAutofit fontScale="90000"/>
          </a:bodyPr>
          <a:lstStyle/>
          <a:p>
            <a:r>
              <a:rPr lang="en-NZ" dirty="0"/>
              <a:t>Traditional Maori Games and Sports </a:t>
            </a: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838700" y="2708920"/>
            <a:ext cx="3189684" cy="2664296"/>
          </a:xfrm>
        </p:spPr>
      </p:pic>
    </p:spTree>
    <p:extLst>
      <p:ext uri="{BB962C8B-B14F-4D97-AF65-F5344CB8AC3E}">
        <p14:creationId xmlns:p14="http://schemas.microsoft.com/office/powerpoint/2010/main" val="1372754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20000"/>
          </a:bodyPr>
          <a:lstStyle/>
          <a:p>
            <a:r>
              <a:rPr lang="en-NZ" dirty="0"/>
              <a:t>• </a:t>
            </a:r>
            <a:r>
              <a:rPr lang="en-NZ" dirty="0" err="1" smtClean="0"/>
              <a:t>Moari</a:t>
            </a:r>
            <a:r>
              <a:rPr lang="en-NZ" dirty="0" smtClean="0"/>
              <a:t> </a:t>
            </a:r>
            <a:r>
              <a:rPr lang="en-NZ" dirty="0"/>
              <a:t>- Tall pole is put up near a </a:t>
            </a:r>
          </a:p>
          <a:p>
            <a:r>
              <a:rPr lang="en-NZ" dirty="0"/>
              <a:t>river bank and ropes are </a:t>
            </a:r>
          </a:p>
          <a:p>
            <a:r>
              <a:rPr lang="en-NZ" dirty="0"/>
              <a:t>attached to the top. You swing </a:t>
            </a:r>
          </a:p>
          <a:p>
            <a:r>
              <a:rPr lang="en-NZ" dirty="0"/>
              <a:t>out on a rope and then trop off </a:t>
            </a:r>
          </a:p>
          <a:p>
            <a:r>
              <a:rPr lang="en-NZ" dirty="0"/>
              <a:t>into the water. A </a:t>
            </a:r>
            <a:r>
              <a:rPr lang="en-NZ" dirty="0" err="1"/>
              <a:t>Moari</a:t>
            </a:r>
            <a:r>
              <a:rPr lang="en-NZ" dirty="0"/>
              <a:t> can be </a:t>
            </a:r>
          </a:p>
          <a:p>
            <a:r>
              <a:rPr lang="en-NZ" dirty="0"/>
              <a:t>set up in a clearing where there is </a:t>
            </a:r>
            <a:r>
              <a:rPr lang="en-NZ" dirty="0" smtClean="0"/>
              <a:t>no </a:t>
            </a:r>
            <a:r>
              <a:rPr lang="en-NZ" dirty="0"/>
              <a:t>water. </a:t>
            </a:r>
          </a:p>
        </p:txBody>
      </p:sp>
      <p:sp>
        <p:nvSpPr>
          <p:cNvPr id="3" name="Title 2"/>
          <p:cNvSpPr>
            <a:spLocks noGrp="1"/>
          </p:cNvSpPr>
          <p:nvPr>
            <p:ph type="title"/>
          </p:nvPr>
        </p:nvSpPr>
        <p:spPr>
          <a:xfrm>
            <a:off x="1371600" y="980728"/>
            <a:ext cx="6400800" cy="1000472"/>
          </a:xfrm>
        </p:spPr>
        <p:txBody>
          <a:bodyPr>
            <a:normAutofit fontScale="90000"/>
          </a:bodyPr>
          <a:lstStyle/>
          <a:p>
            <a:r>
              <a:rPr lang="en-NZ" dirty="0"/>
              <a:t>Traditional Maori Games and Sports </a:t>
            </a:r>
          </a:p>
        </p:txBody>
      </p:sp>
      <p:pic>
        <p:nvPicPr>
          <p:cNvPr id="5" name="Content Placeholder 4"/>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716016" y="2780928"/>
            <a:ext cx="3672408" cy="2479054"/>
          </a:xfrm>
        </p:spPr>
      </p:pic>
    </p:spTree>
    <p:extLst>
      <p:ext uri="{BB962C8B-B14F-4D97-AF65-F5344CB8AC3E}">
        <p14:creationId xmlns:p14="http://schemas.microsoft.com/office/powerpoint/2010/main" val="9040366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125</TotalTime>
  <Words>504</Words>
  <Application>Microsoft Office PowerPoint</Application>
  <PresentationFormat>On-screen Show (4:3)</PresentationFormat>
  <Paragraphs>46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Couture</vt:lpstr>
      <vt:lpstr>How did early Maori have fun </vt:lpstr>
      <vt:lpstr>KA MATE – HAKA OF THE ALL BLACKS</vt:lpstr>
      <vt:lpstr>Song and dance </vt:lpstr>
      <vt:lpstr>Traditional Maori Games and Sports </vt:lpstr>
      <vt:lpstr>Traditional Maori Games and Sports </vt:lpstr>
      <vt:lpstr>Festivals.</vt:lpstr>
      <vt:lpstr>songs</vt:lpstr>
      <vt:lpstr>Traditional Maori Games and Sports </vt:lpstr>
      <vt:lpstr>Traditional Maori Games and Sports </vt:lpstr>
      <vt:lpstr>Naomi and harnoor</vt:lpstr>
    </vt:vector>
  </TitlesOfParts>
  <Company>Ministry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did early Maori have fun</dc:title>
  <dc:creator>Heather Dale</dc:creator>
  <cp:lastModifiedBy>Heather Dale</cp:lastModifiedBy>
  <cp:revision>13</cp:revision>
  <dcterms:created xsi:type="dcterms:W3CDTF">2013-06-12T02:45:18Z</dcterms:created>
  <dcterms:modified xsi:type="dcterms:W3CDTF">2013-06-14T02:58:00Z</dcterms:modified>
</cp:coreProperties>
</file>